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274" r:id="rId7"/>
    <p:sldId id="315" r:id="rId8"/>
    <p:sldId id="275" r:id="rId9"/>
    <p:sldId id="316" r:id="rId10"/>
    <p:sldId id="277" r:id="rId11"/>
    <p:sldId id="276" r:id="rId12"/>
    <p:sldId id="288" r:id="rId13"/>
    <p:sldId id="296" r:id="rId14"/>
    <p:sldId id="260" r:id="rId15"/>
    <p:sldId id="271" r:id="rId16"/>
    <p:sldId id="299" r:id="rId17"/>
    <p:sldId id="261" r:id="rId18"/>
    <p:sldId id="279" r:id="rId19"/>
    <p:sldId id="270" r:id="rId20"/>
    <p:sldId id="278" r:id="rId21"/>
    <p:sldId id="292" r:id="rId22"/>
    <p:sldId id="293" r:id="rId23"/>
    <p:sldId id="294" r:id="rId24"/>
    <p:sldId id="310" r:id="rId25"/>
    <p:sldId id="319" r:id="rId26"/>
    <p:sldId id="280" r:id="rId27"/>
    <p:sldId id="282" r:id="rId28"/>
    <p:sldId id="283" r:id="rId29"/>
    <p:sldId id="285" r:id="rId30"/>
    <p:sldId id="286" r:id="rId31"/>
    <p:sldId id="289" r:id="rId32"/>
    <p:sldId id="287" r:id="rId33"/>
    <p:sldId id="295" r:id="rId34"/>
    <p:sldId id="298" r:id="rId35"/>
    <p:sldId id="311" r:id="rId36"/>
    <p:sldId id="320" r:id="rId37"/>
    <p:sldId id="322" r:id="rId38"/>
    <p:sldId id="321" r:id="rId39"/>
    <p:sldId id="300" r:id="rId40"/>
    <p:sldId id="305" r:id="rId41"/>
    <p:sldId id="301" r:id="rId42"/>
    <p:sldId id="302" r:id="rId43"/>
    <p:sldId id="308" r:id="rId44"/>
    <p:sldId id="306" r:id="rId45"/>
    <p:sldId id="307" r:id="rId46"/>
    <p:sldId id="318" r:id="rId47"/>
    <p:sldId id="323" r:id="rId48"/>
    <p:sldId id="291" r:id="rId49"/>
    <p:sldId id="257" r:id="rId50"/>
    <p:sldId id="258" r:id="rId51"/>
    <p:sldId id="317" r:id="rId52"/>
    <p:sldId id="263" r:id="rId53"/>
    <p:sldId id="284" r:id="rId54"/>
    <p:sldId id="309" r:id="rId55"/>
    <p:sldId id="290" r:id="rId56"/>
    <p:sldId id="31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6/6/2023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 Id="rId9"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6.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9.wmf"/><Relationship Id="rId4" Type="http://schemas.openxmlformats.org/officeDocument/2006/relationships/oleObject" Target="../embeddings/oleObject12.bin"/><Relationship Id="rId9" Type="http://schemas.openxmlformats.org/officeDocument/2006/relationships/image" Target="../media/image51.wmf"/></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7.wmf"/><Relationship Id="rId4" Type="http://schemas.openxmlformats.org/officeDocument/2006/relationships/oleObject" Target="../embeddings/oleObject19.bin"/><Relationship Id="rId9" Type="http://schemas.openxmlformats.org/officeDocument/2006/relationships/image" Target="../media/image59.wmf"/></Relationships>
</file>

<file path=ppt/slides/_rels/slide4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4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索引技术</a:t>
            </a:r>
            <a:r>
              <a:rPr lang="zh-CN" altLang="en-US" b="0" i="0" dirty="0">
                <a:solidFill>
                  <a:srgbClr val="4A4A4A"/>
                </a:solidFill>
                <a:effectLst/>
                <a:latin typeface="微软雅黑" panose="020B0503020204020204" pitchFamily="34" charset="-122"/>
                <a:ea typeface="微软雅黑" panose="020B0503020204020204" pitchFamily="34" charset="-122"/>
              </a:rPr>
              <a:t>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列式存储索</a:t>
            </a:r>
            <a:r>
              <a:rPr lang="zh-CN" altLang="en-US" sz="2800" b="1" dirty="0">
                <a:latin typeface="微软雅黑" panose="020B0503020204020204" pitchFamily="34" charset="-122"/>
                <a:ea typeface="微软雅黑" panose="020B0503020204020204" pitchFamily="34" charset="-122"/>
              </a:rPr>
              <a:t>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17318</TotalTime>
  <Words>8167</Words>
  <Application>Microsoft Office PowerPoint</Application>
  <PresentationFormat>Widescreen</PresentationFormat>
  <Paragraphs>635</Paragraphs>
  <Slides>56</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56</vt:i4>
      </vt:variant>
    </vt:vector>
  </HeadingPairs>
  <TitlesOfParts>
    <vt:vector size="64" baseType="lpstr">
      <vt:lpstr>Avenir</vt: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向量(数据库)列式存储索引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1636</cp:revision>
  <dcterms:created xsi:type="dcterms:W3CDTF">2023-04-24T08:38:56Z</dcterms:created>
  <dcterms:modified xsi:type="dcterms:W3CDTF">2023-06-06T03:02:21Z</dcterms:modified>
</cp:coreProperties>
</file>